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2" d="100"/>
          <a:sy n="72" d="100"/>
        </p:scale>
        <p:origin x="1626"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6/13/2024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6/13/2024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6/13/2024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6/13/2024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6/13/2024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6/13/2024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An Elegant Period End Of Terrace House Enjoying An Enviable Location Only A Short Walking Distance Of The Town Centre And Seafront With Attractive Gardens And Large Garage</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Stunning Period House • Lounge • </a:t>
            </a:r>
            <a:r>
              <a:rPr lang="en-GB" sz="1200" dirty="0">
                <a:solidFill>
                  <a:srgbClr val="000000"/>
                </a:solidFill>
                <a:latin typeface="Helvetica" panose="020B0604020202020204" pitchFamily="34" charset="0"/>
                <a:ea typeface="Times New Roman" panose="02020603050405020304" pitchFamily="18" charset="0"/>
                <a:cs typeface="HelveticaNeueLT-Roman"/>
              </a:rPr>
              <a:t>Sitting</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Room • Stylish Modern Kitchen • Conservatory/Dining Room Extension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Cloakroom/WC • Second Floor Bedroom Suite With Dressing Room &amp; Shower 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Well Planned Low Maintenance Gardens • Large Garage • Viewing Recommended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625,000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Hope Cottage, 11 Beacon Place, Exmouth, EX8 2ST</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48BF3791-7EA3-DA0B-D8D0-EAF8FB5FD7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3347" y="2633124"/>
            <a:ext cx="6344123" cy="445424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B542030B-E62B-E509-D9EC-ED49E66C2B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2" y="554581"/>
            <a:ext cx="3111435" cy="243949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F84774DF-4081-C6D2-E315-21C201751FA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69418" y="554444"/>
            <a:ext cx="3167277" cy="24394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F4774B46-ACED-6BB1-09FB-827C9EE58FD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7755" y="3113639"/>
            <a:ext cx="3107592" cy="21817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A303362A-5333-C823-0DA7-653D4CCD639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1505" y="3113639"/>
            <a:ext cx="3155190" cy="218173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425B0CA9-0812-0980-43A5-5679A2CB9F9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9524" y="5412065"/>
            <a:ext cx="3105823"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EA29ECFF-9EE7-69DD-9B29-BA11CD7A63E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1505" y="5412065"/>
            <a:ext cx="3155190"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2D89F0D6-01E4-AFE7-6A78-6E2359DEA7A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81179" y="7744862"/>
            <a:ext cx="2236067" cy="1671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081873"/>
          </a:xfrm>
          <a:prstGeom prst="rect">
            <a:avLst/>
          </a:prstGeom>
          <a:noFill/>
        </p:spPr>
        <p:txBody>
          <a:bodyPr wrap="square" rtlCol="0">
            <a:spAutoFit/>
          </a:bodyPr>
          <a:lstStyle/>
          <a:p>
            <a:pPr algn="ctr"/>
            <a:r>
              <a:rPr lang="en-GB" sz="1400" b="1" dirty="0">
                <a:solidFill>
                  <a:srgbClr val="333333"/>
                </a:solidFill>
                <a:ea typeface="Times New Roman" panose="02020603050405020304" pitchFamily="18" charset="0"/>
                <a:cs typeface="Helvetica" panose="020B0604020202020204" pitchFamily="34" charset="0"/>
              </a:rPr>
              <a:t>Hope Cottage, 11 Beacon Place, Exmouth, EX8 2ST</a:t>
            </a:r>
            <a:endParaRPr lang="en-GB" sz="1200" dirty="0">
              <a:solidFill>
                <a:srgbClr val="333333"/>
              </a:solidFill>
              <a:effectLst/>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THE ACCOMMODATION COMPRISES: </a:t>
            </a:r>
            <a:r>
              <a:rPr lang="en-GB" sz="1150" dirty="0">
                <a:latin typeface="Helvetica" panose="020B0604020202020204" pitchFamily="34" charset="0"/>
                <a:cs typeface="Helvetica" panose="020B0604020202020204" pitchFamily="34" charset="0"/>
              </a:rPr>
              <a:t>Composite front door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RECEPTION HALL: </a:t>
            </a:r>
            <a:r>
              <a:rPr lang="en-GB" sz="1150" dirty="0">
                <a:latin typeface="Helvetica" panose="020B0604020202020204" pitchFamily="34" charset="0"/>
                <a:cs typeface="Helvetica" panose="020B0604020202020204" pitchFamily="34" charset="0"/>
              </a:rPr>
              <a:t>Engineered oak flooring; radiator; stairs to first floor landing with two accesses to understairs cupboard (housing electric meters and water softener unit)</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LOUNGE: </a:t>
            </a:r>
            <a:r>
              <a:rPr lang="en-GB" sz="1150" dirty="0">
                <a:latin typeface="Helvetica" panose="020B0604020202020204" pitchFamily="34" charset="0"/>
                <a:cs typeface="Helvetica" panose="020B0604020202020204" pitchFamily="34" charset="0"/>
              </a:rPr>
              <a:t>3.86m x 3.68m (12'8" x 12'1") A charming room with chimney recess with tiled hearth; television point; radiator; double glazed sash style window to front aspect; engineered oak flooring; wood burner style electric heater.</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SITTING ROOM: </a:t>
            </a:r>
            <a:r>
              <a:rPr lang="en-GB" sz="1150" dirty="0">
                <a:latin typeface="Helvetica" panose="020B0604020202020204" pitchFamily="34" charset="0"/>
                <a:cs typeface="Helvetica" panose="020B0604020202020204" pitchFamily="34" charset="0"/>
              </a:rPr>
              <a:t>3.68m x 3.35m (12'1" x 11'0") A versatile room with engineered oak flooring; radiator; double glazed sash window to front aspect.</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KITCHEN: </a:t>
            </a:r>
            <a:r>
              <a:rPr lang="en-GB" sz="1150" dirty="0">
                <a:latin typeface="Helvetica" panose="020B0604020202020204" pitchFamily="34" charset="0"/>
                <a:cs typeface="Helvetica" panose="020B0604020202020204" pitchFamily="34" charset="0"/>
              </a:rPr>
              <a:t>3.63m x 3.18m (11'11" x 10'5") A stunning quality room which opens through to the Conservatory/Dining/Sitting Room. Comprising Corian worktop surfaces with integrated one and a quarter bowl sink unit with water filter and integrated drainer and mixer tap; bespoke hand made fused glass splashbacks; range of cupboards and drawer units beneath worktop surfaces; induction hob with oven, light and shelf over; integrated washing machine; space for fridge freezer; wall mounted cupboards incorporating plate rack; recess ceiling LED spotlighting; tiled floor; radiator.</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CONSERVATORY/DINING/SITTING ROOM: </a:t>
            </a:r>
            <a:r>
              <a:rPr lang="en-GB" sz="1150" dirty="0">
                <a:latin typeface="Helvetica" panose="020B0604020202020204" pitchFamily="34" charset="0"/>
                <a:cs typeface="Helvetica" panose="020B0604020202020204" pitchFamily="34" charset="0"/>
              </a:rPr>
              <a:t>5.16m x 3.1m (16'11" x 10'2") Double glazed glass roof and windows overlooking rear garden; double glazed double doors to rear garden; tiled floor with underfloor heating; radiator; door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CLOAKROOM/WC: </a:t>
            </a:r>
            <a:r>
              <a:rPr lang="en-GB" sz="1150" dirty="0">
                <a:latin typeface="Helvetica" panose="020B0604020202020204" pitchFamily="34" charset="0"/>
                <a:cs typeface="Helvetica" panose="020B0604020202020204" pitchFamily="34" charset="0"/>
              </a:rPr>
              <a:t>WC with push button flush; wall mounted gas boiler; tiled floor; space saver wash hand basin with bespoke hand made fused glass splashback; double glazed window with frosted glass.</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FIRST FLOOR LANDING: </a:t>
            </a:r>
            <a:r>
              <a:rPr lang="en-GB" sz="1150" dirty="0">
                <a:latin typeface="Helvetica" panose="020B0604020202020204" pitchFamily="34" charset="0"/>
                <a:cs typeface="Helvetica" panose="020B0604020202020204" pitchFamily="34" charset="0"/>
              </a:rPr>
              <a:t>Stairs to second floor landing; radiator; doors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BEDROOM ONE:</a:t>
            </a:r>
            <a:r>
              <a:rPr lang="en-GB" sz="1150" dirty="0">
                <a:latin typeface="Helvetica" panose="020B0604020202020204" pitchFamily="34" charset="0"/>
                <a:cs typeface="Helvetica" panose="020B0604020202020204" pitchFamily="34" charset="0"/>
              </a:rPr>
              <a:t> 3.68m x 3.56m (12'1" x 11'8") Double glazed sash window to front aspect; two quality solid wood built-in wardrobes incorporating chest of drawer units; radiator.</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BEDROOM TWO: </a:t>
            </a:r>
            <a:r>
              <a:rPr lang="en-GB" sz="1150" dirty="0">
                <a:latin typeface="Helvetica" panose="020B0604020202020204" pitchFamily="34" charset="0"/>
                <a:cs typeface="Helvetica" panose="020B0604020202020204" pitchFamily="34" charset="0"/>
              </a:rPr>
              <a:t>3.58m x 3.4m (11'9" x 11'2") Double glazed sash window to front aspect; radiator.</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BATHROOM/WC: </a:t>
            </a:r>
            <a:r>
              <a:rPr lang="en-GB" sz="1150" dirty="0">
                <a:latin typeface="Helvetica" panose="020B0604020202020204" pitchFamily="34" charset="0"/>
                <a:cs typeface="Helvetica" panose="020B0604020202020204" pitchFamily="34" charset="0"/>
              </a:rPr>
              <a:t>3.63m x 3.2m (11'11" x 10'6") A spacious stylish room with claw-foot free standing bath with shower attachment; double width shower cubicle; pedestal wash hand basin with mirror over with integrated light; WC; built-in cabinets in wall recess; feature chimney recess; attractive tiling to splash prone areas; radiator; double glazed sash window to rear aspect with frosted glass and clear glass affording views to Holy Trinity Church; radiator; tiled floor; floor to ceiling shelved storage cabinet with central display shelf; recess ceiling LED spotlighting.</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SECOND FLOOR LANDING: </a:t>
            </a:r>
            <a:r>
              <a:rPr lang="en-GB" sz="1150" dirty="0">
                <a:latin typeface="Helvetica" panose="020B0604020202020204" pitchFamily="34" charset="0"/>
                <a:cs typeface="Helvetica" panose="020B0604020202020204" pitchFamily="34" charset="0"/>
              </a:rPr>
              <a:t>Velux window; doors giving access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BEDROOM THREE SUITE: </a:t>
            </a:r>
            <a:r>
              <a:rPr lang="en-GB" sz="1150" dirty="0">
                <a:latin typeface="Helvetica" panose="020B0604020202020204" pitchFamily="34" charset="0"/>
                <a:cs typeface="Helvetica" panose="020B0604020202020204" pitchFamily="34" charset="0"/>
              </a:rPr>
              <a:t>3.53m x 2.49m (11'7" x 8'2") Sloping ceiling; two double glazed </a:t>
            </a:r>
            <a:r>
              <a:rPr lang="en-GB" sz="1150" dirty="0" err="1">
                <a:latin typeface="Helvetica" panose="020B0604020202020204" pitchFamily="34" charset="0"/>
                <a:cs typeface="Helvetica" panose="020B0604020202020204" pitchFamily="34" charset="0"/>
              </a:rPr>
              <a:t>velux</a:t>
            </a:r>
            <a:r>
              <a:rPr lang="en-GB" sz="1150" dirty="0">
                <a:latin typeface="Helvetica" panose="020B0604020202020204" pitchFamily="34" charset="0"/>
                <a:cs typeface="Helvetica" panose="020B0604020202020204" pitchFamily="34" charset="0"/>
              </a:rPr>
              <a:t> windows and fitted blinds, one with outlook towards Holy Trinity Church; eaves storage space; radiator; LED ceiling spotlighting.</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DRESSING ROOM: </a:t>
            </a:r>
            <a:r>
              <a:rPr lang="en-GB" sz="1150" dirty="0">
                <a:latin typeface="Helvetica" panose="020B0604020202020204" pitchFamily="34" charset="0"/>
                <a:cs typeface="Helvetica" panose="020B0604020202020204" pitchFamily="34" charset="0"/>
              </a:rPr>
              <a:t>2.54m x 2.44m (8'4" x 8'0") Double glazed </a:t>
            </a:r>
            <a:r>
              <a:rPr lang="en-GB" sz="1150" dirty="0" err="1">
                <a:latin typeface="Helvetica" panose="020B0604020202020204" pitchFamily="34" charset="0"/>
                <a:cs typeface="Helvetica" panose="020B0604020202020204" pitchFamily="34" charset="0"/>
              </a:rPr>
              <a:t>velux</a:t>
            </a:r>
            <a:r>
              <a:rPr lang="en-GB" sz="1150" dirty="0">
                <a:latin typeface="Helvetica" panose="020B0604020202020204" pitchFamily="34" charset="0"/>
                <a:cs typeface="Helvetica" panose="020B0604020202020204" pitchFamily="34" charset="0"/>
              </a:rPr>
              <a:t> window; radiator; with large loft space off; recessed LED ceiling spotlighting; door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0179710"/>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EN-SUITE SHOWER ROOM/WC: </a:t>
            </a:r>
            <a:r>
              <a:rPr lang="en-GB" sz="1200" dirty="0">
                <a:latin typeface="Helvetica" panose="020B0604020202020204" pitchFamily="34" charset="0"/>
                <a:cs typeface="Helvetica" panose="020B0604020202020204" pitchFamily="34" charset="0"/>
              </a:rPr>
              <a:t>Shower cubicle; wash hand basin; WC with push button flush; tiled floor and walls; double glazed </a:t>
            </a:r>
            <a:r>
              <a:rPr lang="en-GB" sz="1200" dirty="0" err="1">
                <a:latin typeface="Helvetica" panose="020B0604020202020204" pitchFamily="34" charset="0"/>
                <a:cs typeface="Helvetica" panose="020B0604020202020204" pitchFamily="34" charset="0"/>
              </a:rPr>
              <a:t>velux</a:t>
            </a:r>
            <a:r>
              <a:rPr lang="en-GB" sz="1200" dirty="0">
                <a:latin typeface="Helvetica" panose="020B0604020202020204" pitchFamily="34" charset="0"/>
                <a:cs typeface="Helvetica" panose="020B0604020202020204" pitchFamily="34" charset="0"/>
              </a:rPr>
              <a:t> window with blind; chrome heated towel rail; tiling to splash prone areas; ceiling extractor fan.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Pedestrian gate with decorative slate pathway to front door. Attractively planned providing a beach effect pebbled garden, patio seating area, mature hedging with patio side pathway with outside tap to rear garden. The rear garden is attractively planned for low maintenance with patio areas and pathway, decorative flag stone/slate areas and shrub beds, outside power sockets, double wooden side gate to service lane.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GARAGE:</a:t>
            </a:r>
            <a:r>
              <a:rPr lang="en-GB" sz="1200" dirty="0">
                <a:latin typeface="Helvetica" panose="020B0604020202020204" pitchFamily="34" charset="0"/>
                <a:cs typeface="Helvetica" panose="020B0604020202020204" pitchFamily="34" charset="0"/>
              </a:rPr>
              <a:t> 6.96m x 4.57m (22'10" x 15'0") (Built in 2018) Electric roller door; power and light connected; two double glazed windows and door to rear garden; shelving and work bench.</a:t>
            </a:r>
            <a:br>
              <a:rPr lang="en-GB" sz="1200" dirty="0">
                <a:latin typeface="Helvetica" panose="020B0604020202020204" pitchFamily="34" charset="0"/>
                <a:cs typeface="Helvetica" panose="020B0604020202020204" pitchFamily="34" charset="0"/>
              </a:rPr>
            </a:br>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CB373308-8DF9-F6F1-8547-51ABB60236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0979" y="3788040"/>
            <a:ext cx="6413661" cy="5519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TotalTime>
  <Words>1054</Words>
  <Application>Microsoft Office PowerPoint</Application>
  <PresentationFormat>Custom</PresentationFormat>
  <Paragraphs>84</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24</cp:revision>
  <cp:lastPrinted>2024-03-28T12:10:03Z</cp:lastPrinted>
  <dcterms:created xsi:type="dcterms:W3CDTF">2023-03-19T13:39:10Z</dcterms:created>
  <dcterms:modified xsi:type="dcterms:W3CDTF">2024-06-13T12:49:27Z</dcterms:modified>
</cp:coreProperties>
</file>